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111" d="100"/>
          <a:sy n="111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2022-01-26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2022-01-26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2022-01-26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2022-01-26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0" name="Google Shape;222;p27">
            <a:extLst>
              <a:ext uri="{FF2B5EF4-FFF2-40B4-BE49-F238E27FC236}">
                <a16:creationId xmlns:a16="http://schemas.microsoft.com/office/drawing/2014/main" id="{EC5655F0-765C-48F9-BB3A-55283DE41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661631"/>
              </p:ext>
            </p:extLst>
          </p:nvPr>
        </p:nvGraphicFramePr>
        <p:xfrm>
          <a:off x="1181942" y="1750984"/>
          <a:ext cx="8536665" cy="49142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0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27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8월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눈덩이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머티리얼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얼음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충돌처리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게임UI 및 이펙트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Google Shape;228;p27">
            <a:extLst>
              <a:ext uri="{FF2B5EF4-FFF2-40B4-BE49-F238E27FC236}">
                <a16:creationId xmlns:a16="http://schemas.microsoft.com/office/drawing/2014/main" id="{99F2EC15-E4B3-4C6D-A29B-6B161DCF7C13}"/>
              </a:ext>
            </a:extLst>
          </p:cNvPr>
          <p:cNvSpPr/>
          <p:nvPr/>
        </p:nvSpPr>
        <p:spPr>
          <a:xfrm>
            <a:off x="3307152" y="2162086"/>
            <a:ext cx="36540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232;p27">
            <a:extLst>
              <a:ext uri="{FF2B5EF4-FFF2-40B4-BE49-F238E27FC236}">
                <a16:creationId xmlns:a16="http://schemas.microsoft.com/office/drawing/2014/main" id="{B3B4C55D-F3FC-4778-94F0-8F21AAECB589}"/>
              </a:ext>
            </a:extLst>
          </p:cNvPr>
          <p:cNvSpPr/>
          <p:nvPr/>
        </p:nvSpPr>
        <p:spPr>
          <a:xfrm>
            <a:off x="2421286" y="2757216"/>
            <a:ext cx="1784443" cy="13954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" name="Google Shape;235;p27">
            <a:extLst>
              <a:ext uri="{FF2B5EF4-FFF2-40B4-BE49-F238E27FC236}">
                <a16:creationId xmlns:a16="http://schemas.microsoft.com/office/drawing/2014/main" id="{758F733A-8F5F-44D4-A807-E16DF37C713E}"/>
              </a:ext>
            </a:extLst>
          </p:cNvPr>
          <p:cNvSpPr/>
          <p:nvPr/>
        </p:nvSpPr>
        <p:spPr>
          <a:xfrm>
            <a:off x="5131822" y="5461272"/>
            <a:ext cx="27252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236;p27">
            <a:extLst>
              <a:ext uri="{FF2B5EF4-FFF2-40B4-BE49-F238E27FC236}">
                <a16:creationId xmlns:a16="http://schemas.microsoft.com/office/drawing/2014/main" id="{253C7F0B-EE3D-4AAF-98D0-D33CB23BE2EE}"/>
              </a:ext>
            </a:extLst>
          </p:cNvPr>
          <p:cNvSpPr/>
          <p:nvPr/>
        </p:nvSpPr>
        <p:spPr>
          <a:xfrm>
            <a:off x="4204047" y="5886125"/>
            <a:ext cx="55080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232;p27">
            <a:extLst>
              <a:ext uri="{FF2B5EF4-FFF2-40B4-BE49-F238E27FC236}">
                <a16:creationId xmlns:a16="http://schemas.microsoft.com/office/drawing/2014/main" id="{5588B657-F277-4FEE-A8E1-430CEA85143C}"/>
              </a:ext>
            </a:extLst>
          </p:cNvPr>
          <p:cNvSpPr/>
          <p:nvPr/>
        </p:nvSpPr>
        <p:spPr>
          <a:xfrm>
            <a:off x="4221713" y="4127636"/>
            <a:ext cx="3642024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235;p27">
            <a:extLst>
              <a:ext uri="{FF2B5EF4-FFF2-40B4-BE49-F238E27FC236}">
                <a16:creationId xmlns:a16="http://schemas.microsoft.com/office/drawing/2014/main" id="{ED4D9268-27EC-4BB5-B327-5E4896CA13D8}"/>
              </a:ext>
            </a:extLst>
          </p:cNvPr>
          <p:cNvSpPr/>
          <p:nvPr/>
        </p:nvSpPr>
        <p:spPr>
          <a:xfrm>
            <a:off x="2435845" y="5019592"/>
            <a:ext cx="1769884" cy="1584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4F879D34-34E1-4060-A28E-E8D793E58E6D}"/>
              </a:ext>
            </a:extLst>
          </p:cNvPr>
          <p:cNvSpPr/>
          <p:nvPr/>
        </p:nvSpPr>
        <p:spPr>
          <a:xfrm>
            <a:off x="6977288" y="6258588"/>
            <a:ext cx="2724081" cy="15800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7F611720-A22E-4A14-A572-C387C64457AC}"/>
              </a:ext>
            </a:extLst>
          </p:cNvPr>
          <p:cNvSpPr/>
          <p:nvPr/>
        </p:nvSpPr>
        <p:spPr>
          <a:xfrm>
            <a:off x="4215559" y="3197672"/>
            <a:ext cx="3654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33;p27">
            <a:extLst>
              <a:ext uri="{FF2B5EF4-FFF2-40B4-BE49-F238E27FC236}">
                <a16:creationId xmlns:a16="http://schemas.microsoft.com/office/drawing/2014/main" id="{4ACD17BF-4A66-46BC-B077-6C9304F70B27}"/>
              </a:ext>
            </a:extLst>
          </p:cNvPr>
          <p:cNvSpPr/>
          <p:nvPr/>
        </p:nvSpPr>
        <p:spPr>
          <a:xfrm>
            <a:off x="6982462" y="6444972"/>
            <a:ext cx="2720017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33;p27">
            <a:extLst>
              <a:ext uri="{FF2B5EF4-FFF2-40B4-BE49-F238E27FC236}">
                <a16:creationId xmlns:a16="http://schemas.microsoft.com/office/drawing/2014/main" id="{3D933A18-4E1C-48F6-8833-5E4862707755}"/>
              </a:ext>
            </a:extLst>
          </p:cNvPr>
          <p:cNvSpPr/>
          <p:nvPr/>
        </p:nvSpPr>
        <p:spPr>
          <a:xfrm>
            <a:off x="2426011" y="3633615"/>
            <a:ext cx="1778036" cy="129679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233;p27">
            <a:extLst>
              <a:ext uri="{FF2B5EF4-FFF2-40B4-BE49-F238E27FC236}">
                <a16:creationId xmlns:a16="http://schemas.microsoft.com/office/drawing/2014/main" id="{D607A7CF-EFDE-4117-9854-191AE84F126E}"/>
              </a:ext>
            </a:extLst>
          </p:cNvPr>
          <p:cNvSpPr/>
          <p:nvPr/>
        </p:nvSpPr>
        <p:spPr>
          <a:xfrm>
            <a:off x="3298980" y="4498979"/>
            <a:ext cx="5472000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2;p27">
            <a:extLst>
              <a:ext uri="{FF2B5EF4-FFF2-40B4-BE49-F238E27FC236}">
                <a16:creationId xmlns:a16="http://schemas.microsoft.com/office/drawing/2014/main" id="{FD37E893-FD5A-4835-86D8-DE75A299708E}"/>
              </a:ext>
            </a:extLst>
          </p:cNvPr>
          <p:cNvSpPr/>
          <p:nvPr/>
        </p:nvSpPr>
        <p:spPr>
          <a:xfrm>
            <a:off x="4204046" y="4682989"/>
            <a:ext cx="4566049" cy="15718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Google Shape;233;p27">
            <a:extLst>
              <a:ext uri="{FF2B5EF4-FFF2-40B4-BE49-F238E27FC236}">
                <a16:creationId xmlns:a16="http://schemas.microsoft.com/office/drawing/2014/main" id="{F8B819F9-D8F7-4DC3-BB7E-5FB3D8A52F72}"/>
              </a:ext>
            </a:extLst>
          </p:cNvPr>
          <p:cNvSpPr/>
          <p:nvPr/>
        </p:nvSpPr>
        <p:spPr>
          <a:xfrm>
            <a:off x="3298980" y="2378419"/>
            <a:ext cx="3662172" cy="139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297</TotalTime>
  <Words>649</Words>
  <Application>Microsoft Office PowerPoint</Application>
  <PresentationFormat>와이드스크린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Malgun Gothic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조 현식</cp:lastModifiedBy>
  <cp:revision>48</cp:revision>
  <cp:lastPrinted>2021-12-12T08:05:39Z</cp:lastPrinted>
  <dcterms:created xsi:type="dcterms:W3CDTF">2021-12-03T14:41:21Z</dcterms:created>
  <dcterms:modified xsi:type="dcterms:W3CDTF">2022-01-25T15:25:40Z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